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850" r:id="rId1"/>
    <p:sldMasterId id="2147483650" r:id="rId2"/>
  </p:sldMasterIdLst>
  <p:notesMasterIdLst>
    <p:notesMasterId r:id="rId33"/>
  </p:notesMasterIdLst>
  <p:handoutMasterIdLst>
    <p:handoutMasterId r:id="rId34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Arial Unicode MS" panose="020B0604020202020204" pitchFamily="34" charset="-128"/>
      <p:regular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rgbClr val="01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1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1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1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1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rgbClr val="01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200" kern="1200">
        <a:solidFill>
          <a:srgbClr val="01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200" kern="1200">
        <a:solidFill>
          <a:srgbClr val="01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200" kern="1200">
        <a:solidFill>
          <a:srgbClr val="010000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939"/>
    <a:srgbClr val="595959"/>
    <a:srgbClr val="0FAAFF"/>
    <a:srgbClr val="666666"/>
    <a:srgbClr val="F2F2F2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921" autoAdjust="0"/>
  </p:normalViewPr>
  <p:slideViewPr>
    <p:cSldViewPr>
      <p:cViewPr varScale="1">
        <p:scale>
          <a:sx n="66" d="100"/>
          <a:sy n="66" d="100"/>
        </p:scale>
        <p:origin x="0" y="0"/>
      </p:cViewPr>
      <p:guideLst/>
    </p:cSldViewPr>
  </p:slide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570B6B7-5AD9-49B5-8AE7-6AA14A4E27AD}" type="datetimeFigureOut">
              <a:rPr lang="de-DE" altLang="de-DE"/>
              <a:pPr>
                <a:defRPr/>
              </a:pPr>
              <a:t>05.05.2020</a:t>
            </a:fld>
            <a:endParaRPr lang="de-DE" alt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pPr>
              <a:defRPr/>
            </a:pPr>
            <a:fld id="{B47228D8-E533-44EA-A0F3-B0CA49C8298D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88064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321C856-76B1-4ABD-A333-3683653DEE40}" type="datetimeFigureOut">
              <a:rPr lang="en-US"/>
              <a:pPr>
                <a:defRPr/>
              </a:pPr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0AE45EB-36E0-4CE0-AA9D-2AE6828C7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787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2F2F2"/>
              </a:gs>
            </a:gsLst>
            <a:lin ang="5400000" scaled="0"/>
          </a:gra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anchor="ctr"/>
          <a:lstStyle>
            <a:lvl1pPr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altLang="de-DE" sz="1600" smtClean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44950"/>
            <a:ext cx="8497888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0" y="0"/>
            <a:ext cx="9144000" cy="161925"/>
          </a:xfrm>
          <a:prstGeom prst="rect">
            <a:avLst/>
          </a:prstGeom>
          <a:solidFill>
            <a:srgbClr val="0FAAFF"/>
          </a:solidFill>
          <a:ln>
            <a:noFill/>
          </a:ln>
          <a:extLst/>
        </p:spPr>
        <p:txBody>
          <a:bodyPr lIns="90000" tIns="72000" rIns="90000" bIns="72000" anchor="ctr"/>
          <a:lstStyle>
            <a:lvl1pPr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altLang="de-DE" sz="160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8000" y="728769"/>
            <a:ext cx="8208000" cy="684000"/>
          </a:xfrm>
        </p:spPr>
        <p:txBody>
          <a:bodyPr/>
          <a:lstStyle>
            <a:lvl1pPr>
              <a:defRPr sz="2800">
                <a:solidFill>
                  <a:srgbClr val="39393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71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2987824" y="1620000"/>
            <a:ext cx="5688000" cy="450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7544" y="1620000"/>
            <a:ext cx="2448000" cy="450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8530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324000"/>
            <a:ext cx="8208000" cy="684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67544" y="1620000"/>
            <a:ext cx="8208000" cy="450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283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2"/>
          </p:nvPr>
        </p:nvSpPr>
        <p:spPr>
          <a:xfrm>
            <a:off x="467544" y="1620000"/>
            <a:ext cx="8208000" cy="450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4726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324000"/>
            <a:ext cx="8208000" cy="684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7544" y="1620000"/>
            <a:ext cx="8208912" cy="450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4949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7544" y="1620000"/>
            <a:ext cx="8208000" cy="450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46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324000"/>
            <a:ext cx="8208000" cy="684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2987824" y="1620000"/>
            <a:ext cx="5688000" cy="45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7544" y="1620000"/>
            <a:ext cx="2448000" cy="45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107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2987824" y="1620000"/>
            <a:ext cx="5688000" cy="45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7544" y="1620000"/>
            <a:ext cx="2448000" cy="45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106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324000"/>
            <a:ext cx="8208000" cy="684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67544" y="1620000"/>
            <a:ext cx="8208000" cy="45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48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2"/>
          </p:nvPr>
        </p:nvSpPr>
        <p:spPr>
          <a:xfrm>
            <a:off x="467544" y="1620000"/>
            <a:ext cx="8208000" cy="45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0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324000"/>
            <a:ext cx="8208000" cy="684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7544" y="1620000"/>
            <a:ext cx="8208912" cy="45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42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7544" y="1620000"/>
            <a:ext cx="8208000" cy="450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61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2F2F2"/>
              </a:gs>
            </a:gsLst>
            <a:lin ang="5400000" scaled="0"/>
          </a:gra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anchor="ctr"/>
          <a:lstStyle>
            <a:lvl1pPr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altLang="de-DE" sz="1600" smtClean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44950"/>
            <a:ext cx="8497888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gray">
          <a:xfrm>
            <a:off x="0" y="0"/>
            <a:ext cx="9144000" cy="161925"/>
          </a:xfrm>
          <a:prstGeom prst="rect">
            <a:avLst/>
          </a:prstGeom>
          <a:solidFill>
            <a:srgbClr val="0FAAFF"/>
          </a:solidFill>
          <a:ln>
            <a:noFill/>
          </a:ln>
          <a:extLst/>
        </p:spPr>
        <p:txBody>
          <a:bodyPr lIns="90000" tIns="72000" rIns="90000" bIns="72000" anchor="ctr"/>
          <a:lstStyle>
            <a:lvl1pPr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altLang="de-DE" sz="160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68000" y="728769"/>
            <a:ext cx="8208000" cy="684000"/>
          </a:xfrm>
        </p:spPr>
        <p:txBody>
          <a:bodyPr/>
          <a:lstStyle>
            <a:lvl1pPr>
              <a:defRPr sz="2800">
                <a:solidFill>
                  <a:srgbClr val="39393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013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00" y="324000"/>
            <a:ext cx="8208000" cy="684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2987824" y="1620000"/>
            <a:ext cx="5688000" cy="450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7544" y="1620000"/>
            <a:ext cx="2448000" cy="4500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043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"/>
          <p:cNvSpPr>
            <a:spLocks noChangeArrowheads="1"/>
          </p:cNvSpPr>
          <p:nvPr/>
        </p:nvSpPr>
        <p:spPr bwMode="gray">
          <a:xfrm>
            <a:off x="0" y="0"/>
            <a:ext cx="9144000" cy="126047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2F2F2"/>
              </a:gs>
            </a:gsLst>
            <a:lin ang="5400000" scaled="0"/>
          </a:gra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anchor="ctr"/>
          <a:lstStyle>
            <a:lvl1pPr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altLang="de-DE" sz="160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31" name="TextBox 13"/>
          <p:cNvSpPr txBox="1">
            <a:spLocks noChangeArrowheads="1"/>
          </p:cNvSpPr>
          <p:nvPr/>
        </p:nvSpPr>
        <p:spPr bwMode="gray">
          <a:xfrm>
            <a:off x="8459788" y="6624638"/>
            <a:ext cx="198437" cy="1111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72000" bIns="0">
            <a:spAutoFit/>
          </a:bodyPr>
          <a:lstStyle>
            <a:lvl1pPr marL="93663" indent="-93663" eaLnBrk="0" hangingPunct="0"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None/>
              <a:defRPr/>
            </a:pPr>
            <a:fld id="{D7D063FA-029E-4294-A884-13827B4742F1}" type="slidenum">
              <a:rPr lang="en-US" altLang="de-DE" sz="800">
                <a:solidFill>
                  <a:srgbClr val="666666"/>
                </a:solidFill>
              </a:rPr>
              <a:pPr algn="r" eaLnBrk="1" hangingPunct="1">
                <a:lnSpc>
                  <a:spcPct val="90000"/>
                </a:lnSpc>
                <a:buClr>
                  <a:schemeClr val="accent2"/>
                </a:buClr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de-DE" sz="800">
              <a:solidFill>
                <a:srgbClr val="666666"/>
              </a:solidFill>
            </a:endParaRPr>
          </a:p>
        </p:txBody>
      </p:sp>
      <p:sp>
        <p:nvSpPr>
          <p:cNvPr id="2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468313" y="1619250"/>
            <a:ext cx="8207375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text styles</a:t>
            </a:r>
          </a:p>
          <a:p>
            <a:pPr lvl="1"/>
            <a:r>
              <a:rPr lang="en-US" altLang="de-DE" smtClean="0"/>
              <a:t>Second level</a:t>
            </a:r>
          </a:p>
          <a:p>
            <a:pPr lvl="2"/>
            <a:r>
              <a:rPr lang="en-US" altLang="de-DE" smtClean="0"/>
              <a:t>Third level</a:t>
            </a:r>
          </a:p>
          <a:p>
            <a:pPr lvl="3"/>
            <a:r>
              <a:rPr lang="en-US" altLang="de-DE" smtClean="0"/>
              <a:t>Fourth level</a:t>
            </a:r>
          </a:p>
          <a:p>
            <a:pPr lvl="4"/>
            <a:r>
              <a:rPr lang="en-US" altLang="de-DE" smtClean="0"/>
              <a:t>Fifth level</a:t>
            </a:r>
            <a:endParaRPr lang="en-US" altLang="de-DE" smtClean="0"/>
          </a:p>
        </p:txBody>
      </p:sp>
      <p:sp>
        <p:nvSpPr>
          <p:cNvPr id="1029" name="Title Placeholder 9"/>
          <p:cNvSpPr>
            <a:spLocks noGrp="1"/>
          </p:cNvSpPr>
          <p:nvPr>
            <p:ph type="title"/>
          </p:nvPr>
        </p:nvSpPr>
        <p:spPr bwMode="auto">
          <a:xfrm>
            <a:off x="468313" y="323850"/>
            <a:ext cx="820737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title style</a:t>
            </a:r>
            <a:endParaRPr lang="en-US" altLang="de-DE" smtClean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gray">
          <a:xfrm>
            <a:off x="0" y="1249363"/>
            <a:ext cx="9144000" cy="36512"/>
          </a:xfrm>
          <a:prstGeom prst="rect">
            <a:avLst/>
          </a:prstGeom>
          <a:solidFill>
            <a:srgbClr val="0FAAFF"/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anchor="ctr"/>
          <a:lstStyle>
            <a:lvl1pPr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altLang="de-DE" sz="1600" smtClean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4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59595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595959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595959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595959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595959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Verdana" pitchFamily="34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 sz="1100">
          <a:solidFill>
            <a:schemeClr val="tx1"/>
          </a:solidFill>
          <a:latin typeface="+mn-lt"/>
          <a:ea typeface="+mn-ea"/>
          <a:cs typeface="+mn-cs"/>
        </a:defRPr>
      </a:lvl1pPr>
      <a:lvl2pPr marL="365125" indent="92075" algn="l" rtl="0" eaLnBrk="1" fontAlgn="base" hangingPunct="1">
        <a:spcBef>
          <a:spcPct val="20000"/>
        </a:spcBef>
        <a:spcAft>
          <a:spcPct val="0"/>
        </a:spcAft>
        <a:buChar char="–"/>
        <a:defRPr sz="1100">
          <a:solidFill>
            <a:schemeClr val="tx1"/>
          </a:solidFill>
          <a:latin typeface="+mn-lt"/>
        </a:defRPr>
      </a:lvl2pPr>
      <a:lvl3pPr marL="631825" indent="282575" algn="l" rtl="0" eaLnBrk="1" fontAlgn="base" hangingPunct="1">
        <a:spcBef>
          <a:spcPct val="20000"/>
        </a:spcBef>
        <a:spcAft>
          <a:spcPct val="0"/>
        </a:spcAft>
        <a:buChar char="•"/>
        <a:defRPr sz="1100">
          <a:solidFill>
            <a:schemeClr val="tx1"/>
          </a:solidFill>
          <a:latin typeface="+mn-lt"/>
        </a:defRPr>
      </a:lvl3pPr>
      <a:lvl4pPr marL="981075" indent="390525" algn="l" rtl="0" eaLnBrk="1" fontAlgn="base" hangingPunct="1">
        <a:spcBef>
          <a:spcPct val="20000"/>
        </a:spcBef>
        <a:spcAft>
          <a:spcPct val="0"/>
        </a:spcAft>
        <a:buChar char="–"/>
        <a:defRPr sz="1100">
          <a:solidFill>
            <a:schemeClr val="tx1"/>
          </a:solidFill>
          <a:latin typeface="+mn-lt"/>
        </a:defRPr>
      </a:lvl4pPr>
      <a:lvl5pPr marL="1263650" indent="565150" algn="l" rtl="0" eaLnBrk="1" fontAlgn="base" hangingPunct="1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</a:defRPr>
      </a:lvl5pPr>
      <a:lvl6pPr marL="172085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17805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63525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09245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"/>
          <p:cNvSpPr>
            <a:spLocks noChangeArrowheads="1"/>
          </p:cNvSpPr>
          <p:nvPr/>
        </p:nvSpPr>
        <p:spPr bwMode="gray">
          <a:xfrm>
            <a:off x="0" y="0"/>
            <a:ext cx="9144000" cy="126047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F2F2F2"/>
              </a:gs>
            </a:gsLst>
            <a:lin ang="5400000" scaled="0"/>
          </a:gra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anchor="ctr"/>
          <a:lstStyle>
            <a:lvl1pPr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altLang="de-DE" sz="160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31" name="TextBox 13"/>
          <p:cNvSpPr txBox="1">
            <a:spLocks noChangeArrowheads="1"/>
          </p:cNvSpPr>
          <p:nvPr/>
        </p:nvSpPr>
        <p:spPr bwMode="gray">
          <a:xfrm>
            <a:off x="8459788" y="6624638"/>
            <a:ext cx="198437" cy="1111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72000" bIns="0">
            <a:spAutoFit/>
          </a:bodyPr>
          <a:lstStyle>
            <a:lvl1pPr marL="93663" indent="-93663" eaLnBrk="0" hangingPunct="0"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  <a:buClr>
                <a:schemeClr val="accent2"/>
              </a:buClr>
              <a:buFont typeface="Arial" panose="020B0604020202020204" pitchFamily="34" charset="0"/>
              <a:buNone/>
              <a:defRPr/>
            </a:pPr>
            <a:fld id="{A2858AF3-E80A-402D-808D-3BC83B867A61}" type="slidenum">
              <a:rPr lang="en-US" altLang="de-DE" sz="800">
                <a:solidFill>
                  <a:srgbClr val="666666"/>
                </a:solidFill>
              </a:rPr>
              <a:pPr algn="r" eaLnBrk="1" hangingPunct="1">
                <a:lnSpc>
                  <a:spcPct val="90000"/>
                </a:lnSpc>
                <a:buClr>
                  <a:schemeClr val="accent2"/>
                </a:buClr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de-DE" sz="800">
              <a:solidFill>
                <a:srgbClr val="666666"/>
              </a:solidFill>
            </a:endParaRPr>
          </a:p>
        </p:txBody>
      </p:sp>
      <p:sp>
        <p:nvSpPr>
          <p:cNvPr id="2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468313" y="1619250"/>
            <a:ext cx="8207375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text styles</a:t>
            </a:r>
          </a:p>
          <a:p>
            <a:pPr lvl="1"/>
            <a:r>
              <a:rPr lang="en-US" altLang="de-DE" smtClean="0"/>
              <a:t>Second level</a:t>
            </a:r>
          </a:p>
          <a:p>
            <a:pPr lvl="2"/>
            <a:r>
              <a:rPr lang="en-US" altLang="de-DE" smtClean="0"/>
              <a:t>Third level</a:t>
            </a:r>
          </a:p>
          <a:p>
            <a:pPr lvl="3"/>
            <a:r>
              <a:rPr lang="en-US" altLang="de-DE" smtClean="0"/>
              <a:t>Fourth level</a:t>
            </a:r>
          </a:p>
          <a:p>
            <a:pPr lvl="4"/>
            <a:r>
              <a:rPr lang="en-US" altLang="de-DE" smtClean="0"/>
              <a:t>Fifth level</a:t>
            </a:r>
          </a:p>
        </p:txBody>
      </p:sp>
      <p:sp>
        <p:nvSpPr>
          <p:cNvPr id="1029" name="Title Placeholder 9"/>
          <p:cNvSpPr>
            <a:spLocks noGrp="1"/>
          </p:cNvSpPr>
          <p:nvPr>
            <p:ph type="title"/>
          </p:nvPr>
        </p:nvSpPr>
        <p:spPr bwMode="auto">
          <a:xfrm>
            <a:off x="468313" y="323850"/>
            <a:ext cx="820737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Click to edit Master title style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gray">
          <a:xfrm>
            <a:off x="0" y="1249363"/>
            <a:ext cx="9144000" cy="36512"/>
          </a:xfrm>
          <a:prstGeom prst="rect">
            <a:avLst/>
          </a:prstGeom>
          <a:solidFill>
            <a:srgbClr val="0FAAFF"/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anchor="ctr"/>
          <a:lstStyle>
            <a:lvl1pPr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10000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0AB00"/>
              </a:buClr>
              <a:buSzPct val="80000"/>
              <a:defRPr/>
            </a:pPr>
            <a:endParaRPr lang="de-DE" altLang="de-DE" sz="1600" smtClean="0"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59595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595959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595959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595959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595959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400">
          <a:solidFill>
            <a:schemeClr val="tx2"/>
          </a:solidFill>
          <a:latin typeface="Verdana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1100">
          <a:solidFill>
            <a:schemeClr val="tx1"/>
          </a:solidFill>
          <a:latin typeface="+mn-lt"/>
          <a:ea typeface="+mn-ea"/>
          <a:cs typeface="+mn-cs"/>
        </a:defRPr>
      </a:lvl1pPr>
      <a:lvl2pPr marL="365125" indent="92075" algn="l" rtl="0" eaLnBrk="0" fontAlgn="base" hangingPunct="0">
        <a:spcBef>
          <a:spcPct val="20000"/>
        </a:spcBef>
        <a:spcAft>
          <a:spcPct val="0"/>
        </a:spcAft>
        <a:buChar char="–"/>
        <a:defRPr sz="1100">
          <a:solidFill>
            <a:schemeClr val="tx1"/>
          </a:solidFill>
          <a:latin typeface="+mn-lt"/>
        </a:defRPr>
      </a:lvl2pPr>
      <a:lvl3pPr marL="631825" indent="282575" algn="l" rtl="0" eaLnBrk="0" fontAlgn="base" hangingPunct="0">
        <a:spcBef>
          <a:spcPct val="20000"/>
        </a:spcBef>
        <a:spcAft>
          <a:spcPct val="0"/>
        </a:spcAft>
        <a:buChar char="•"/>
        <a:defRPr sz="1100">
          <a:solidFill>
            <a:schemeClr val="tx1"/>
          </a:solidFill>
          <a:latin typeface="+mn-lt"/>
        </a:defRPr>
      </a:lvl3pPr>
      <a:lvl4pPr marL="981075" indent="390525" algn="l" rtl="0" eaLnBrk="0" fontAlgn="base" hangingPunct="0">
        <a:spcBef>
          <a:spcPct val="20000"/>
        </a:spcBef>
        <a:spcAft>
          <a:spcPct val="0"/>
        </a:spcAft>
        <a:buChar char="–"/>
        <a:defRPr sz="1100">
          <a:solidFill>
            <a:schemeClr val="tx1"/>
          </a:solidFill>
          <a:latin typeface="+mn-lt"/>
        </a:defRPr>
      </a:lvl4pPr>
      <a:lvl5pPr marL="1263650" indent="565150" algn="l" rtl="0" eaLnBrk="0" fontAlgn="base" hangingPunct="0">
        <a:spcBef>
          <a:spcPct val="20000"/>
        </a:spcBef>
        <a:spcAft>
          <a:spcPct val="0"/>
        </a:spcAft>
        <a:buChar char="»"/>
        <a:defRPr sz="1100">
          <a:solidFill>
            <a:schemeClr val="tx1"/>
          </a:solidFill>
          <a:latin typeface="+mn-lt"/>
        </a:defRPr>
      </a:lvl5pPr>
      <a:lvl6pPr marL="172085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17805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263525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09245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1) PLM Demo: Change Order</a:t>
            </a:r>
            <a:br>
              <a:rPr lang="en-US" smtClean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3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929482"/>
            <a:ext cx="5688013" cy="188009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(9) Enter a </a:t>
            </a:r>
            <a:r>
              <a:rPr lang="en-US" b="1" smtClean="0"/>
              <a:t>Title </a:t>
            </a:r>
            <a:r>
              <a:rPr lang="en-US" smtClean="0"/>
              <a:t>for your </a:t>
            </a:r>
            <a:r>
              <a:rPr lang="en-US" b="1" smtClean="0"/>
              <a:t>Change Action.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49189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pic>
        <p:nvPicPr>
          <p:cNvPr id="4" name="Picture 3" descr="3DEXPERIENCE Platform - Google Chrome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13477"/>
            <a:ext cx="8208000" cy="27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2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807473"/>
            <a:ext cx="5688013" cy="212411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(10) Enter a </a:t>
            </a:r>
            <a:r>
              <a:rPr lang="en-US" b="1" smtClean="0"/>
              <a:t>Description.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4156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792660"/>
            <a:ext cx="5688013" cy="2153742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(11) Click the </a:t>
            </a:r>
            <a:r>
              <a:rPr lang="en-US" b="1" smtClean="0"/>
              <a:t>Calendar Icon</a:t>
            </a:r>
            <a:r>
              <a:rPr lang="en-US" smtClean="0"/>
              <a:t> to enter an </a:t>
            </a:r>
            <a:r>
              <a:rPr lang="en-US" b="1" smtClean="0"/>
              <a:t>Estimated Start.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922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518192"/>
            <a:ext cx="5688013" cy="2702679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(12) Click </a:t>
            </a:r>
          </a:p>
          <a:p>
            <a:endParaRPr lang="en-US" smtClean="0"/>
          </a:p>
          <a:p>
            <a:r>
              <a:rPr lang="en-US" smtClean="0"/>
              <a:t>.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84" y="2235696"/>
            <a:ext cx="298465" cy="20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7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693416"/>
            <a:ext cx="5688013" cy="235223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(13) Click the </a:t>
            </a:r>
            <a:r>
              <a:rPr lang="en-US" b="1" smtClean="0"/>
              <a:t>Calendar Icon</a:t>
            </a:r>
            <a:r>
              <a:rPr lang="en-US" smtClean="0"/>
              <a:t> to enter a </a:t>
            </a:r>
            <a:r>
              <a:rPr lang="en-US" b="1" smtClean="0"/>
              <a:t>Due Date.</a:t>
            </a:r>
          </a:p>
          <a:p>
            <a:r>
              <a:rPr lang="en-US" smtClean="0"/>
              <a:t>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3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985223"/>
            <a:ext cx="5688013" cy="176861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(14) Click </a:t>
            </a:r>
          </a:p>
          <a:p>
            <a:endParaRPr lang="en-US" smtClean="0"/>
          </a:p>
          <a:p>
            <a:r>
              <a:rPr lang="en-US" smtClean="0"/>
              <a:t>.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84" y="2235696"/>
            <a:ext cx="298465" cy="20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77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758591"/>
            <a:ext cx="5688013" cy="222188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(15) Click </a:t>
            </a:r>
            <a:r>
              <a:rPr lang="en-US" b="1" smtClean="0"/>
              <a:t> Add Assignee.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04472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153321"/>
            <a:ext cx="5688013" cy="343242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(16) </a:t>
            </a:r>
            <a:r>
              <a:rPr lang="en-US" b="1" smtClean="0"/>
              <a:t> </a:t>
            </a:r>
            <a:r>
              <a:rPr lang="en-US" smtClean="0"/>
              <a:t>Select a</a:t>
            </a:r>
            <a:r>
              <a:rPr lang="en-US" b="1" smtClean="0"/>
              <a:t> </a:t>
            </a:r>
            <a:r>
              <a:rPr lang="en-US" smtClean="0"/>
              <a:t>n </a:t>
            </a:r>
            <a:r>
              <a:rPr lang="en-US" b="1" smtClean="0"/>
              <a:t>Assignee </a:t>
            </a:r>
            <a:r>
              <a:rPr lang="en-US" smtClean="0"/>
              <a:t>from your list.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49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420866"/>
            <a:ext cx="5688013" cy="289733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(17) Click </a:t>
            </a:r>
            <a:r>
              <a:rPr lang="en-US" b="1" smtClean="0"/>
              <a:t>OK</a:t>
            </a:r>
            <a:r>
              <a:rPr lang="en-US" smtClean="0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8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3DPassport - Login - Google Chrome</a:t>
            </a:r>
            <a:endParaRPr lang="en-US"/>
          </a:p>
        </p:txBody>
      </p:sp>
      <p:pic>
        <p:nvPicPr>
          <p:cNvPr id="5" name="Content Placeholder 4" descr="3DPassport - Login - Google Chrome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433231"/>
            <a:ext cx="5688013" cy="28726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(1) Enter your </a:t>
            </a:r>
            <a:r>
              <a:rPr lang="en-US" b="1" smtClean="0"/>
              <a:t>Username </a:t>
            </a:r>
            <a:r>
              <a:rPr lang="en-US" smtClean="0"/>
              <a:t>and </a:t>
            </a:r>
            <a:r>
              <a:rPr lang="en-US" b="1" smtClean="0"/>
              <a:t>Password</a:t>
            </a:r>
            <a:r>
              <a:rPr lang="en-US" smtClean="0"/>
              <a:t> to </a:t>
            </a:r>
            <a:r>
              <a:rPr lang="en-US" b="1" smtClean="0"/>
              <a:t>Log In. 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79080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549735"/>
            <a:ext cx="5688013" cy="263959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(18) Click </a:t>
            </a:r>
            <a:r>
              <a:rPr lang="en-US" b="1" smtClean="0"/>
              <a:t>Add People</a:t>
            </a:r>
            <a:r>
              <a:rPr lang="en-US" smtClean="0"/>
              <a:t> to add a </a:t>
            </a:r>
            <a:r>
              <a:rPr lang="en-US" b="1" smtClean="0"/>
              <a:t>Reviewer</a:t>
            </a:r>
            <a:r>
              <a:rPr lang="en-US" smtClean="0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57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456514"/>
            <a:ext cx="5688013" cy="282603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(19) Select your </a:t>
            </a:r>
            <a:r>
              <a:rPr lang="en-US" b="1" smtClean="0"/>
              <a:t>Reviewer </a:t>
            </a:r>
            <a:r>
              <a:rPr lang="en-US" smtClean="0"/>
              <a:t>from the list.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49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420866"/>
            <a:ext cx="5688013" cy="289733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(20) Click </a:t>
            </a:r>
            <a:r>
              <a:rPr lang="en-US" b="1" smtClean="0"/>
              <a:t>Ok</a:t>
            </a:r>
            <a:r>
              <a:rPr lang="en-US" smtClean="0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21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420866"/>
            <a:ext cx="5688013" cy="289733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(21) Click </a:t>
            </a:r>
            <a:r>
              <a:rPr lang="en-US" b="1" smtClean="0"/>
              <a:t>OK </a:t>
            </a:r>
            <a:r>
              <a:rPr lang="en-US" smtClean="0"/>
              <a:t>when finished.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23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725" y="1619250"/>
            <a:ext cx="3279913" cy="45005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(22) Click </a:t>
            </a:r>
            <a:r>
              <a:rPr lang="en-US" b="1" smtClean="0"/>
              <a:t>Content 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6350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624" y="1619250"/>
            <a:ext cx="4292115" cy="45005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(23) Click </a:t>
            </a:r>
            <a:r>
              <a:rPr lang="en-US" b="1" smtClean="0"/>
              <a:t>Plus </a:t>
            </a:r>
            <a:r>
              <a:rPr lang="en-US" smtClean="0"/>
              <a:t>to </a:t>
            </a:r>
            <a:r>
              <a:rPr lang="en-US" b="1" smtClean="0"/>
              <a:t>Add Proposed Change</a:t>
            </a:r>
            <a:r>
              <a:rPr lang="en-US" smtClean="0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91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3219727"/>
            <a:ext cx="5688013" cy="1299608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(24) Select the </a:t>
            </a:r>
            <a:r>
              <a:rPr lang="en-US" b="1" smtClean="0"/>
              <a:t>part </a:t>
            </a:r>
            <a:r>
              <a:rPr lang="en-US" smtClean="0"/>
              <a:t>you are </a:t>
            </a:r>
            <a:r>
              <a:rPr lang="en-US" b="1" smtClean="0"/>
              <a:t>changing.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30663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420866"/>
            <a:ext cx="5688013" cy="289733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(25) Click </a:t>
            </a:r>
            <a:r>
              <a:rPr lang="en-US" b="1" smtClean="0"/>
              <a:t>OK </a:t>
            </a:r>
            <a:r>
              <a:rPr lang="en-US" smtClean="0"/>
              <a:t>when finished.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8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727876"/>
            <a:ext cx="5688013" cy="228331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(26) Click to </a:t>
            </a:r>
            <a:r>
              <a:rPr lang="en-US" b="1" smtClean="0"/>
              <a:t>Promote </a:t>
            </a:r>
            <a:r>
              <a:rPr lang="en-US" smtClean="0"/>
              <a:t>the </a:t>
            </a:r>
            <a:r>
              <a:rPr lang="en-US" b="1" smtClean="0"/>
              <a:t>Change Order.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22427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851233"/>
            <a:ext cx="5688013" cy="203659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(27) Click </a:t>
            </a:r>
          </a:p>
          <a:p>
            <a:r>
              <a:rPr lang="en-US" smtClean="0"/>
              <a:t>.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84" y="2235696"/>
            <a:ext cx="679485" cy="1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4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3319943"/>
            <a:ext cx="5688013" cy="109917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(2) Click </a:t>
            </a:r>
            <a:r>
              <a:rPr lang="en-US" b="1" smtClean="0"/>
              <a:t> Search</a:t>
            </a:r>
            <a:r>
              <a:rPr lang="en-US" smtClean="0"/>
              <a:t> to find an object.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420866"/>
            <a:ext cx="5688013" cy="289733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b="1" smtClean="0"/>
              <a:t>Change Order </a:t>
            </a:r>
            <a:r>
              <a:rPr lang="en-US" smtClean="0"/>
              <a:t>has been sent to the </a:t>
            </a:r>
            <a:r>
              <a:rPr lang="en-US" b="1" smtClean="0"/>
              <a:t>Approver. </a:t>
            </a:r>
          </a:p>
          <a:p>
            <a:r>
              <a:rPr lang="en-US" smtClean="0"/>
              <a:t> </a:t>
            </a:r>
          </a:p>
          <a:p>
            <a:r>
              <a:rPr lang="en-US" smtClean="0"/>
              <a:t> </a:t>
            </a:r>
          </a:p>
          <a:p>
            <a:r>
              <a:rPr lang="en-US" smtClean="0"/>
              <a:t> </a:t>
            </a:r>
          </a:p>
          <a:p>
            <a:r>
              <a:rPr lang="en-US" b="1" smtClean="0"/>
              <a:t> </a:t>
            </a:r>
            <a:r>
              <a:rPr lang="en-US" smtClean="0"/>
              <a:t>Click to exit the demo.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84" y="2436864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3168544"/>
            <a:ext cx="5688013" cy="140197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(3) </a:t>
            </a:r>
            <a:r>
              <a:rPr lang="en-US" b="1" smtClean="0"/>
              <a:t>Search </a:t>
            </a:r>
            <a:r>
              <a:rPr lang="en-US" smtClean="0"/>
              <a:t>for an item.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2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3319943"/>
            <a:ext cx="5688013" cy="1099176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(4) Click the </a:t>
            </a:r>
            <a:r>
              <a:rPr lang="en-US" b="1" smtClean="0"/>
              <a:t>Magnifying Glass to</a:t>
            </a:r>
            <a:r>
              <a:rPr lang="en-US" smtClean="0"/>
              <a:t> </a:t>
            </a:r>
            <a:r>
              <a:rPr lang="en-US" b="1" smtClean="0"/>
              <a:t>Search.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33430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683416"/>
            <a:ext cx="5688013" cy="237223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(5) Select your </a:t>
            </a:r>
            <a:r>
              <a:rPr lang="en-US" b="1" smtClean="0"/>
              <a:t>Material Part </a:t>
            </a:r>
            <a:r>
              <a:rPr lang="en-US" smtClean="0"/>
              <a:t> from the search Menu.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599084"/>
            <a:ext cx="5688013" cy="254089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(6) Click </a:t>
            </a:r>
            <a:r>
              <a:rPr lang="en-US" b="1" smtClean="0"/>
              <a:t>Display Detail </a:t>
            </a:r>
            <a:r>
              <a:rPr lang="en-US" smtClean="0"/>
              <a:t>to view details of the part.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8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3502031"/>
            <a:ext cx="5688013" cy="735001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(7) Click the </a:t>
            </a:r>
            <a:r>
              <a:rPr lang="en-US" b="1" smtClean="0"/>
              <a:t>Addition</a:t>
            </a:r>
            <a:r>
              <a:rPr lang="en-US" smtClean="0"/>
              <a:t> </a:t>
            </a:r>
            <a:r>
              <a:rPr lang="en-US" b="1" smtClean="0"/>
              <a:t>Button </a:t>
            </a:r>
            <a:r>
              <a:rPr lang="en-US" smtClean="0"/>
              <a:t>to start a new task.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3DEXPERIENCE Platform - Google Chrome</a:t>
            </a:r>
            <a:endParaRPr lang="en-US"/>
          </a:p>
        </p:txBody>
      </p:sp>
      <p:pic>
        <p:nvPicPr>
          <p:cNvPr id="5" name="Content Placeholder 4" descr="3DEXPERIENCE Platform - Google Chrome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5" y="2865764"/>
            <a:ext cx="5688013" cy="2007534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r>
              <a:rPr lang="en-US" smtClean="0"/>
              <a:t>(8) Click </a:t>
            </a:r>
            <a:r>
              <a:rPr lang="en-US" b="1" smtClean="0"/>
              <a:t>Create Change Action</a:t>
            </a:r>
            <a:r>
              <a:rPr lang="en-US" smtClean="0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273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gradFill>
          <a:gsLst>
            <a:gs pos="0">
              <a:schemeClr val="bg1"/>
            </a:gs>
            <a:gs pos="100000">
              <a:srgbClr val="F2F2F2"/>
            </a:gs>
          </a:gsLst>
          <a:lin ang="5400000" scaled="0"/>
        </a:gradFill>
        <a:ln w="9525" algn="ctr">
          <a:noFill/>
          <a:miter lim="800000"/>
          <a:headEnd/>
          <a:tailEnd/>
        </a:ln>
      </a:spPr>
      <a:bodyPr lIns="90000" tIns="72000" rIns="90000" bIns="72000" anchor="ctr"/>
      <a:lstStyle>
        <a:defPPr algn="ctr" eaLnBrk="1" hangingPunct="1">
          <a:spcBef>
            <a:spcPct val="50000"/>
          </a:spcBef>
          <a:buClr>
            <a:srgbClr val="F0AB00"/>
          </a:buClr>
          <a:buSzPct val="80000"/>
          <a:defRPr sz="1600" smtClean="0"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1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4_3.potx" id="{969E6B7F-D894-4B79-B7A6-5D8EA9B12507}" vid="{FBFC31F6-1EE7-43BF-A8EE-1B233B58F4E1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gradFill>
          <a:gsLst>
            <a:gs pos="0">
              <a:schemeClr val="bg1"/>
            </a:gs>
            <a:gs pos="100000">
              <a:srgbClr val="F2F2F2"/>
            </a:gs>
          </a:gsLst>
          <a:lin ang="5400000" scaled="0"/>
        </a:gradFill>
        <a:ln w="9525" algn="ctr">
          <a:noFill/>
          <a:miter lim="800000"/>
          <a:headEnd/>
          <a:tailEnd/>
        </a:ln>
      </a:spPr>
      <a:bodyPr lIns="90000" tIns="72000" rIns="90000" bIns="72000" anchor="ctr"/>
      <a:lstStyle>
        <a:defPPr algn="ctr" eaLnBrk="1" hangingPunct="1">
          <a:spcBef>
            <a:spcPct val="50000"/>
          </a:spcBef>
          <a:buClr>
            <a:srgbClr val="F0AB00"/>
          </a:buClr>
          <a:buSzPct val="80000"/>
          <a:defRPr sz="1600" smtClean="0"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10000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4_3.potx" id="{969E6B7F-D894-4B79-B7A6-5D8EA9B12507}" vid="{FBFC31F6-1EE7-43BF-A8EE-1B233B58F4E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243</Words>
  <Application>Microsoft Office PowerPoint</Application>
  <PresentationFormat>On-screen Show (4:3)</PresentationFormat>
  <Paragraphs>133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Arial Unicode MS</vt:lpstr>
      <vt:lpstr>Verdana</vt:lpstr>
      <vt:lpstr>Arial</vt:lpstr>
      <vt:lpstr>1_Custom Design</vt:lpstr>
      <vt:lpstr>Custom Design</vt:lpstr>
      <vt:lpstr>1) PLM Demo: Change Order </vt:lpstr>
      <vt:lpstr>3DPassport - Login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  <vt:lpstr>3DEXPERIENCE Platform - Google Chrome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1) PLM Demo: Change Order</dc:title>
  <dc:creator/>
  <cp:lastModifiedBy/>
  <cp:revision>1</cp:revision>
  <dcterms:created xsi:type="dcterms:W3CDTF">2012-02-21T09:24:59Z</dcterms:created>
  <dcterms:modified xsi:type="dcterms:W3CDTF">2020-05-05T20:10:57Z</dcterms:modified>
</cp:coreProperties>
</file>